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79" r:id="rId2"/>
    <p:sldId id="260" r:id="rId3"/>
    <p:sldId id="262" r:id="rId4"/>
    <p:sldId id="264" r:id="rId5"/>
    <p:sldId id="265" r:id="rId6"/>
    <p:sldId id="266" r:id="rId7"/>
    <p:sldId id="267" r:id="rId8"/>
    <p:sldId id="269" r:id="rId9"/>
    <p:sldId id="272" r:id="rId10"/>
    <p:sldId id="271" r:id="rId11"/>
    <p:sldId id="268" r:id="rId12"/>
    <p:sldId id="270" r:id="rId13"/>
    <p:sldId id="273" r:id="rId14"/>
    <p:sldId id="274" r:id="rId15"/>
    <p:sldId id="275" r:id="rId16"/>
    <p:sldId id="276" r:id="rId17"/>
    <p:sldId id="277" r:id="rId18"/>
    <p:sldId id="278" r:id="rId1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-1416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3E5397-8BC9-43F5-B30D-3CE904C61EA8}" type="datetimeFigureOut">
              <a:rPr lang="en-US" smtClean="0"/>
              <a:t>12/11/2017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D8DC94-8DB7-40BA-BE43-EA34B7F5D7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8070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1396A-DED3-429C-9FFA-38EE85FB5003}" type="datetimeFigureOut">
              <a:rPr lang="en-US" smtClean="0"/>
              <a:t>12/11/2017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5B6ED-DA6B-4652-AC13-45EBD2D21C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996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1396A-DED3-429C-9FFA-38EE85FB5003}" type="datetimeFigureOut">
              <a:rPr lang="en-US" smtClean="0"/>
              <a:t>12/11/2017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5B6ED-DA6B-4652-AC13-45EBD2D21C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0024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1396A-DED3-429C-9FFA-38EE85FB5003}" type="datetimeFigureOut">
              <a:rPr lang="en-US" smtClean="0"/>
              <a:t>12/11/2017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5B6ED-DA6B-4652-AC13-45EBD2D21C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2022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1396A-DED3-429C-9FFA-38EE85FB5003}" type="datetimeFigureOut">
              <a:rPr lang="en-US" smtClean="0"/>
              <a:t>12/11/2017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5B6ED-DA6B-4652-AC13-45EBD2D21C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1399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1396A-DED3-429C-9FFA-38EE85FB5003}" type="datetimeFigureOut">
              <a:rPr lang="en-US" smtClean="0"/>
              <a:t>12/11/2017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5B6ED-DA6B-4652-AC13-45EBD2D21C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2622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1396A-DED3-429C-9FFA-38EE85FB5003}" type="datetimeFigureOut">
              <a:rPr lang="en-US" smtClean="0"/>
              <a:t>12/11/2017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5B6ED-DA6B-4652-AC13-45EBD2D21C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4550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1396A-DED3-429C-9FFA-38EE85FB5003}" type="datetimeFigureOut">
              <a:rPr lang="en-US" smtClean="0"/>
              <a:t>12/11/2017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5B6ED-DA6B-4652-AC13-45EBD2D21C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2732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1396A-DED3-429C-9FFA-38EE85FB5003}" type="datetimeFigureOut">
              <a:rPr lang="en-US" smtClean="0"/>
              <a:t>12/11/2017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5B6ED-DA6B-4652-AC13-45EBD2D21C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9976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1396A-DED3-429C-9FFA-38EE85FB5003}" type="datetimeFigureOut">
              <a:rPr lang="en-US" smtClean="0"/>
              <a:t>12/11/2017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5B6ED-DA6B-4652-AC13-45EBD2D21C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4087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1396A-DED3-429C-9FFA-38EE85FB5003}" type="datetimeFigureOut">
              <a:rPr lang="en-US" smtClean="0"/>
              <a:t>12/11/2017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5B6ED-DA6B-4652-AC13-45EBD2D21C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9098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1396A-DED3-429C-9FFA-38EE85FB5003}" type="datetimeFigureOut">
              <a:rPr lang="en-US" smtClean="0"/>
              <a:t>12/11/2017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5B6ED-DA6B-4652-AC13-45EBD2D21C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3374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B1396A-DED3-429C-9FFA-38EE85FB5003}" type="datetimeFigureOut">
              <a:rPr lang="en-US" smtClean="0"/>
              <a:t>12/11/2017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25B6ED-DA6B-4652-AC13-45EBD2D21C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4274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20735"/>
            <a:ext cx="9144000" cy="2375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521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41467"/>
            <a:ext cx="9144000" cy="2375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220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895600" y="228600"/>
            <a:ext cx="3352800" cy="12192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 smtClean="0">
                <a:latin typeface="Agency FB" pitchFamily="34" charset="0"/>
              </a:rPr>
              <a:t>BUTTON</a:t>
            </a:r>
            <a:endParaRPr lang="en-US" sz="6000" dirty="0">
              <a:latin typeface="Agency FB" pitchFamily="34" charset="0"/>
            </a:endParaRPr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6589" y="1769381"/>
            <a:ext cx="1047750" cy="1438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0618" y="1875289"/>
            <a:ext cx="1504950" cy="144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3093" y="4040187"/>
            <a:ext cx="2105025" cy="144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4537" y="1765752"/>
            <a:ext cx="1600200" cy="166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2075" y="3733800"/>
            <a:ext cx="1981200" cy="163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8" name="Picture 10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4516437"/>
            <a:ext cx="600075" cy="49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9" name="Picture 11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6200" y="4543651"/>
            <a:ext cx="3714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32950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Agency FB" pitchFamily="34" charset="0"/>
              </a:rPr>
              <a:t>Scene 1</a:t>
            </a:r>
          </a:p>
          <a:p>
            <a:endParaRPr lang="en-US" dirty="0">
              <a:latin typeface="Agency FB" pitchFamily="34" charset="0"/>
            </a:endParaRPr>
          </a:p>
          <a:p>
            <a:endParaRPr lang="en-US" dirty="0">
              <a:latin typeface="Agency FB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895600" y="228600"/>
            <a:ext cx="3352800" cy="12192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57200" y="3048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 smtClean="0">
                <a:latin typeface="Agency FB" pitchFamily="34" charset="0"/>
              </a:rPr>
              <a:t>ANIMATION</a:t>
            </a:r>
            <a:endParaRPr lang="en-US" sz="6000" dirty="0">
              <a:latin typeface="Agency FB" pitchFamily="34" charset="0"/>
            </a:endParaRPr>
          </a:p>
        </p:txBody>
      </p:sp>
      <p:pic>
        <p:nvPicPr>
          <p:cNvPr id="6" name="Picture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209800"/>
            <a:ext cx="80010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095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Agency FB" pitchFamily="34" charset="0"/>
              </a:rPr>
              <a:t>Scene 2</a:t>
            </a:r>
            <a:endParaRPr lang="en-US" dirty="0">
              <a:latin typeface="Agency FB" pitchFamily="34" charset="0"/>
            </a:endParaRPr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2209800"/>
            <a:ext cx="80010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425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Agency FB" pitchFamily="34" charset="0"/>
              </a:rPr>
              <a:t>Scene 3</a:t>
            </a:r>
          </a:p>
          <a:p>
            <a:endParaRPr lang="en-US" dirty="0">
              <a:latin typeface="Agency FB" pitchFamily="34" charset="0"/>
            </a:endParaRPr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2209800"/>
            <a:ext cx="739140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706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Agency FB" pitchFamily="34" charset="0"/>
              </a:rPr>
              <a:t>Scene 4</a:t>
            </a:r>
          </a:p>
          <a:p>
            <a:endParaRPr lang="en-US" dirty="0">
              <a:latin typeface="Agency FB" pitchFamily="34" charset="0"/>
            </a:endParaRPr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133600"/>
            <a:ext cx="777240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013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Agency FB" pitchFamily="34" charset="0"/>
              </a:rPr>
              <a:t>Scene 5</a:t>
            </a:r>
          </a:p>
          <a:p>
            <a:endParaRPr lang="en-US" dirty="0">
              <a:latin typeface="Agency FB" pitchFamily="34" charset="0"/>
            </a:endParaRPr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286000"/>
            <a:ext cx="7696200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110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Agency FB" pitchFamily="34" charset="0"/>
              </a:rPr>
              <a:t>Scene 6</a:t>
            </a:r>
          </a:p>
          <a:p>
            <a:endParaRPr lang="en-US" dirty="0">
              <a:latin typeface="Agency FB" pitchFamily="34" charset="0"/>
            </a:endParaRPr>
          </a:p>
          <a:p>
            <a:endParaRPr lang="en-US" dirty="0">
              <a:latin typeface="Agency FB" pitchFamily="34" charset="0"/>
            </a:endParaRPr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2133600"/>
            <a:ext cx="784860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557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676400" y="228600"/>
            <a:ext cx="5715000" cy="1143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6000" dirty="0" smtClean="0">
                <a:solidFill>
                  <a:schemeClr val="tx1"/>
                </a:solidFill>
                <a:latin typeface="Agency FB" pitchFamily="34" charset="0"/>
              </a:rPr>
              <a:t>ADVANCED CODING</a:t>
            </a:r>
            <a:endParaRPr lang="en-US" sz="6000" dirty="0">
              <a:solidFill>
                <a:schemeClr val="tx1"/>
              </a:solidFill>
              <a:latin typeface="Agency FB" pitchFamily="34" charset="0"/>
            </a:endParaRPr>
          </a:p>
        </p:txBody>
      </p:sp>
      <p:pic>
        <p:nvPicPr>
          <p:cNvPr id="6" name="Picture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828800"/>
            <a:ext cx="784860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399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572000" y="228600"/>
            <a:ext cx="3352800" cy="10668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1800" y="228600"/>
            <a:ext cx="6324600" cy="1143000"/>
          </a:xfrm>
        </p:spPr>
        <p:txBody>
          <a:bodyPr>
            <a:normAutofit/>
          </a:bodyPr>
          <a:lstStyle/>
          <a:p>
            <a:r>
              <a:rPr lang="en-US" sz="6000" dirty="0" smtClean="0">
                <a:latin typeface="Agency FB" pitchFamily="34" charset="0"/>
              </a:rPr>
              <a:t>THE IDEA</a:t>
            </a:r>
            <a:endParaRPr lang="en-US" sz="6000" dirty="0">
              <a:latin typeface="Agency FB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7620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2895600" y="304800"/>
            <a:ext cx="3352800" cy="12192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76200" y="1856829"/>
            <a:ext cx="1143000" cy="2181771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7848600" y="1805923"/>
            <a:ext cx="1143000" cy="784877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 smtClean="0">
                <a:latin typeface="Agency FB" pitchFamily="34" charset="0"/>
              </a:rPr>
              <a:t>SIZE &amp; THEME</a:t>
            </a:r>
            <a:endParaRPr lang="en-US" sz="6000" dirty="0">
              <a:latin typeface="Agency FB" pitchFamily="34" charset="0"/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7145482" y="2313869"/>
            <a:ext cx="533400" cy="9144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7924800" y="1875195"/>
            <a:ext cx="990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Agency FB" pitchFamily="34" charset="0"/>
              </a:rPr>
              <a:t>Stage:</a:t>
            </a:r>
          </a:p>
          <a:p>
            <a:pPr algn="ctr"/>
            <a:r>
              <a:rPr lang="en-MY" dirty="0" smtClean="0">
                <a:latin typeface="Agency FB" pitchFamily="34" charset="0"/>
              </a:rPr>
              <a:t>1920x1080</a:t>
            </a:r>
            <a:endParaRPr lang="en-US" dirty="0">
              <a:latin typeface="Agency FB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1905000"/>
            <a:ext cx="12192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Agency FB" pitchFamily="34" charset="0"/>
              </a:rPr>
              <a:t>Theme:</a:t>
            </a:r>
          </a:p>
          <a:p>
            <a:pPr algn="ctr"/>
            <a:r>
              <a:rPr lang="en-MY" dirty="0" smtClean="0">
                <a:latin typeface="Agency FB" pitchFamily="34" charset="0"/>
              </a:rPr>
              <a:t>Cooking &amp; Baking</a:t>
            </a:r>
          </a:p>
          <a:p>
            <a:pPr algn="ctr"/>
            <a:endParaRPr lang="en-MY" dirty="0">
              <a:latin typeface="Agency FB" pitchFamily="34" charset="0"/>
            </a:endParaRPr>
          </a:p>
          <a:p>
            <a:pPr algn="ctr"/>
            <a:r>
              <a:rPr lang="en-MY" dirty="0" smtClean="0">
                <a:latin typeface="Agency FB" pitchFamily="34" charset="0"/>
              </a:rPr>
              <a:t>Orange, peach &amp; chocolate</a:t>
            </a:r>
          </a:p>
          <a:p>
            <a:pPr algn="ctr"/>
            <a:endParaRPr lang="en-US" dirty="0">
              <a:latin typeface="Agency FB" pitchFamily="34" charset="0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1295400" y="2913078"/>
            <a:ext cx="419100" cy="6858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75" r="2403" b="5208"/>
          <a:stretch/>
        </p:blipFill>
        <p:spPr bwMode="auto">
          <a:xfrm>
            <a:off x="1219200" y="1805924"/>
            <a:ext cx="6563591" cy="43662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55053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41467"/>
            <a:ext cx="9144000" cy="2375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898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895600" y="2324100"/>
            <a:ext cx="3352800" cy="12192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895600" y="228600"/>
            <a:ext cx="3352800" cy="12192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 smtClean="0">
                <a:latin typeface="Agency FB" pitchFamily="34" charset="0"/>
              </a:rPr>
              <a:t>EMPHASIS</a:t>
            </a:r>
            <a:endParaRPr lang="en-US" sz="6000" dirty="0">
              <a:latin typeface="Agency FB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7620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>
                <a:latin typeface="Agency FB" pitchFamily="34" charset="0"/>
              </a:rPr>
              <a:t>Things that I like; Cooking &amp; Baking</a:t>
            </a:r>
            <a:endParaRPr lang="en-US" dirty="0">
              <a:latin typeface="Agency FB" pitchFamily="34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02673" y="23622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 smtClean="0">
                <a:latin typeface="Agency FB" pitchFamily="34" charset="0"/>
              </a:rPr>
              <a:t>BALANCE</a:t>
            </a:r>
            <a:endParaRPr lang="en-US" sz="6000" dirty="0">
              <a:latin typeface="Agency FB" pitchFamily="34" charset="0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30382" y="3657600"/>
            <a:ext cx="8229600" cy="762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 algn="ctr">
              <a:buFont typeface="Arial" pitchFamily="34" charset="0"/>
              <a:buAutoNum type="arabicPeriod"/>
            </a:pPr>
            <a:r>
              <a:rPr lang="en-US" dirty="0" smtClean="0">
                <a:latin typeface="Agency FB" pitchFamily="34" charset="0"/>
              </a:rPr>
              <a:t>Balance between graphic</a:t>
            </a:r>
          </a:p>
          <a:p>
            <a:pPr marL="514350" indent="-514350" algn="ctr">
              <a:buFont typeface="Arial" pitchFamily="34" charset="0"/>
              <a:buAutoNum type="arabicPeriod"/>
            </a:pPr>
            <a:r>
              <a:rPr lang="en-US" dirty="0" err="1" smtClean="0">
                <a:latin typeface="Agency FB" pitchFamily="34" charset="0"/>
              </a:rPr>
              <a:t>Asymetrical</a:t>
            </a:r>
            <a:endParaRPr lang="en-US" dirty="0" smtClean="0">
              <a:latin typeface="Agency FB" pitchFamily="34" charset="0"/>
            </a:endParaRPr>
          </a:p>
          <a:p>
            <a:pPr marL="514350" indent="-514350" algn="ctr">
              <a:buFont typeface="Arial" pitchFamily="34" charset="0"/>
              <a:buAutoNum type="arabicPeriod"/>
            </a:pPr>
            <a:r>
              <a:rPr lang="en-MY" dirty="0" smtClean="0">
                <a:latin typeface="Agency FB" pitchFamily="34" charset="0"/>
              </a:rPr>
              <a:t>Location </a:t>
            </a:r>
            <a:r>
              <a:rPr lang="en-MY" dirty="0">
                <a:latin typeface="Agency FB" pitchFamily="34" charset="0"/>
              </a:rPr>
              <a:t>of each button </a:t>
            </a:r>
            <a:r>
              <a:rPr lang="en-MY" dirty="0" smtClean="0">
                <a:latin typeface="Agency FB" pitchFamily="34" charset="0"/>
              </a:rPr>
              <a:t>are in </a:t>
            </a:r>
            <a:r>
              <a:rPr lang="en-MY" dirty="0">
                <a:latin typeface="Agency FB" pitchFamily="34" charset="0"/>
              </a:rPr>
              <a:t>the same location</a:t>
            </a:r>
            <a:endParaRPr lang="en-US" dirty="0" smtClean="0">
              <a:latin typeface="Agency FB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3945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895600" y="2324100"/>
            <a:ext cx="3352800" cy="12192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895600" y="228600"/>
            <a:ext cx="3352800" cy="12192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 smtClean="0">
                <a:latin typeface="Agency FB" pitchFamily="34" charset="0"/>
              </a:rPr>
              <a:t>TYPOGRAPHY</a:t>
            </a:r>
            <a:endParaRPr lang="en-US" sz="6000" dirty="0">
              <a:latin typeface="Agency FB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762000"/>
          </a:xfrm>
        </p:spPr>
        <p:txBody>
          <a:bodyPr>
            <a:normAutofit fontScale="92500"/>
          </a:bodyPr>
          <a:lstStyle/>
          <a:p>
            <a:pPr marL="0" indent="0" algn="ctr">
              <a:buNone/>
            </a:pPr>
            <a:r>
              <a:rPr lang="en-MY" sz="4000" dirty="0" smtClean="0">
                <a:latin typeface="Agency FB" pitchFamily="34" charset="0"/>
              </a:rPr>
              <a:t>Autumn </a:t>
            </a:r>
            <a:r>
              <a:rPr lang="en-MY" sz="4000" dirty="0">
                <a:latin typeface="Agency FB" pitchFamily="34" charset="0"/>
              </a:rPr>
              <a:t>in November &amp; Tahoma, </a:t>
            </a:r>
            <a:r>
              <a:rPr lang="en-MY" sz="4000" dirty="0" smtClean="0">
                <a:latin typeface="Agency FB" pitchFamily="34" charset="0"/>
              </a:rPr>
              <a:t>Geneva (sans-serif)</a:t>
            </a:r>
            <a:endParaRPr lang="en-US" sz="4000" dirty="0">
              <a:latin typeface="Agency FB" pitchFamily="34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02673" y="23622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 smtClean="0">
                <a:latin typeface="Agency FB" pitchFamily="34" charset="0"/>
              </a:rPr>
              <a:t>COLOUR</a:t>
            </a:r>
            <a:endParaRPr lang="en-US" sz="6000" dirty="0">
              <a:latin typeface="Agency FB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57200" y="4082350"/>
            <a:ext cx="1219200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Agency FB" pitchFamily="34" charset="0"/>
              </a:rPr>
              <a:t>Chocolate font</a:t>
            </a:r>
            <a:endParaRPr lang="en-US" dirty="0">
              <a:latin typeface="Agency FB" pitchFamily="34" charset="0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1676400" y="4070866"/>
            <a:ext cx="609600" cy="18466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543800" y="4580884"/>
            <a:ext cx="1219200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Agency FB" pitchFamily="34" charset="0"/>
              </a:rPr>
              <a:t>Orange &amp; Peach background</a:t>
            </a:r>
            <a:endParaRPr lang="en-US" dirty="0">
              <a:latin typeface="Agency FB" pitchFamily="34" charset="0"/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 flipH="1" flipV="1">
            <a:off x="7030460" y="4564797"/>
            <a:ext cx="533400" cy="33706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5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75" r="2403" b="5208"/>
          <a:stretch/>
        </p:blipFill>
        <p:spPr bwMode="auto">
          <a:xfrm>
            <a:off x="2286000" y="3543300"/>
            <a:ext cx="4744460" cy="32441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8274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895600" y="228600"/>
            <a:ext cx="3352800" cy="12192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 smtClean="0">
                <a:latin typeface="Agency FB" pitchFamily="34" charset="0"/>
              </a:rPr>
              <a:t>CONTRAST</a:t>
            </a:r>
            <a:endParaRPr lang="en-US" sz="6000" dirty="0">
              <a:latin typeface="Agency FB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57200" y="2057400"/>
            <a:ext cx="3124200" cy="172354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MY" dirty="0" smtClean="0">
                <a:solidFill>
                  <a:schemeClr val="tx1"/>
                </a:solidFill>
                <a:latin typeface="Agency FB" pitchFamily="34" charset="0"/>
              </a:rPr>
              <a:t>The </a:t>
            </a:r>
            <a:r>
              <a:rPr lang="en-MY" dirty="0">
                <a:solidFill>
                  <a:schemeClr val="tx1"/>
                </a:solidFill>
                <a:latin typeface="Agency FB" pitchFamily="34" charset="0"/>
              </a:rPr>
              <a:t>background that the designer use is </a:t>
            </a:r>
            <a:r>
              <a:rPr lang="en-MY" dirty="0" smtClean="0">
                <a:solidFill>
                  <a:schemeClr val="tx1"/>
                </a:solidFill>
                <a:latin typeface="Agency FB" pitchFamily="34" charset="0"/>
              </a:rPr>
              <a:t>the </a:t>
            </a:r>
            <a:r>
              <a:rPr lang="en-MY" dirty="0" err="1" smtClean="0">
                <a:solidFill>
                  <a:schemeClr val="tx1"/>
                </a:solidFill>
                <a:latin typeface="Agency FB" pitchFamily="34" charset="0"/>
              </a:rPr>
              <a:t>png</a:t>
            </a:r>
            <a:r>
              <a:rPr lang="en-MY" dirty="0" smtClean="0">
                <a:solidFill>
                  <a:schemeClr val="tx1"/>
                </a:solidFill>
                <a:latin typeface="Agency FB" pitchFamily="34" charset="0"/>
              </a:rPr>
              <a:t> illustration of ingredients </a:t>
            </a:r>
            <a:r>
              <a:rPr lang="en-MY" dirty="0">
                <a:solidFill>
                  <a:schemeClr val="tx1"/>
                </a:solidFill>
                <a:latin typeface="Agency FB" pitchFamily="34" charset="0"/>
              </a:rPr>
              <a:t>as it is to contrast with the </a:t>
            </a:r>
            <a:r>
              <a:rPr lang="en-MY" dirty="0" smtClean="0">
                <a:solidFill>
                  <a:schemeClr val="tx1"/>
                </a:solidFill>
                <a:latin typeface="Agency FB" pitchFamily="34" charset="0"/>
              </a:rPr>
              <a:t>box of the background for text, banner, buttons, </a:t>
            </a:r>
            <a:r>
              <a:rPr lang="en-MY" dirty="0" err="1" smtClean="0">
                <a:solidFill>
                  <a:schemeClr val="tx1"/>
                </a:solidFill>
                <a:latin typeface="Agency FB" pitchFamily="34" charset="0"/>
              </a:rPr>
              <a:t>swf</a:t>
            </a:r>
            <a:r>
              <a:rPr lang="en-MY" dirty="0" smtClean="0">
                <a:solidFill>
                  <a:schemeClr val="tx1"/>
                </a:solidFill>
                <a:latin typeface="Agency FB" pitchFamily="34" charset="0"/>
              </a:rPr>
              <a:t> and copyright</a:t>
            </a:r>
          </a:p>
          <a:p>
            <a:pPr algn="ctr"/>
            <a:endParaRPr lang="en-US" sz="1600" dirty="0">
              <a:solidFill>
                <a:srgbClr val="FF0000"/>
              </a:solidFill>
              <a:latin typeface="Agency FB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43345" y="3925669"/>
            <a:ext cx="3124200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MY" dirty="0" smtClean="0">
                <a:latin typeface="Agency FB" pitchFamily="34" charset="0"/>
              </a:rPr>
              <a:t>Text </a:t>
            </a:r>
            <a:r>
              <a:rPr lang="en-MY" dirty="0">
                <a:latin typeface="Agency FB" pitchFamily="34" charset="0"/>
              </a:rPr>
              <a:t>and title, the designer contrasts it with size, typefaces and colour.</a:t>
            </a:r>
            <a:endParaRPr lang="en-US" dirty="0">
              <a:latin typeface="Agency FB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22564" y="4791670"/>
            <a:ext cx="3124200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lvl="0" algn="ctr"/>
            <a:r>
              <a:rPr lang="en-MY" dirty="0" smtClean="0">
                <a:latin typeface="Agency FB" pitchFamily="34" charset="0"/>
              </a:rPr>
              <a:t>The </a:t>
            </a:r>
            <a:r>
              <a:rPr lang="en-MY" dirty="0">
                <a:latin typeface="Agency FB" pitchFamily="34" charset="0"/>
              </a:rPr>
              <a:t>designers have created a well contrast of every subjects with </a:t>
            </a:r>
            <a:r>
              <a:rPr lang="en-MY" dirty="0" smtClean="0">
                <a:latin typeface="Agency FB" pitchFamily="34" charset="0"/>
              </a:rPr>
              <a:t>rollover images of the buttons</a:t>
            </a:r>
            <a:endParaRPr lang="en-US" dirty="0">
              <a:latin typeface="Agency FB" pitchFamily="34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59" t="9721" r="29722" b="6251"/>
          <a:stretch/>
        </p:blipFill>
        <p:spPr bwMode="auto">
          <a:xfrm>
            <a:off x="4308764" y="1575809"/>
            <a:ext cx="4572000" cy="50209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38304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895600" y="228600"/>
            <a:ext cx="3352800" cy="6858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7164" y="0"/>
            <a:ext cx="8229600" cy="1143000"/>
          </a:xfrm>
        </p:spPr>
        <p:txBody>
          <a:bodyPr>
            <a:normAutofit/>
          </a:bodyPr>
          <a:lstStyle/>
          <a:p>
            <a:r>
              <a:rPr lang="en-US" sz="5400" dirty="0" smtClean="0">
                <a:latin typeface="Agency FB" pitchFamily="34" charset="0"/>
              </a:rPr>
              <a:t>FLOW</a:t>
            </a:r>
            <a:endParaRPr lang="en-US" sz="5400" dirty="0">
              <a:latin typeface="Agency FB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5400" y="1078468"/>
            <a:ext cx="38100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Agency FB" pitchFamily="34" charset="0"/>
              </a:rPr>
              <a:t>1</a:t>
            </a:r>
            <a:endParaRPr lang="en-US" b="1" dirty="0">
              <a:latin typeface="Agency FB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5400" y="3050370"/>
            <a:ext cx="38100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Agency FB" pitchFamily="34" charset="0"/>
              </a:rPr>
              <a:t>2</a:t>
            </a:r>
            <a:endParaRPr lang="en-US" b="1" dirty="0">
              <a:latin typeface="Agency FB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5605" y="4959927"/>
            <a:ext cx="38100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Agency FB" pitchFamily="34" charset="0"/>
              </a:rPr>
              <a:t>3</a:t>
            </a:r>
            <a:endParaRPr lang="en-US" b="1" dirty="0">
              <a:latin typeface="Agency FB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531014" y="1003820"/>
            <a:ext cx="38100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Agency FB" pitchFamily="34" charset="0"/>
              </a:rPr>
              <a:t>4</a:t>
            </a:r>
            <a:endParaRPr lang="en-US" b="1" dirty="0">
              <a:latin typeface="Agency FB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531014" y="3048000"/>
            <a:ext cx="38100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Agency FB" pitchFamily="34" charset="0"/>
              </a:rPr>
              <a:t>5</a:t>
            </a:r>
            <a:endParaRPr lang="en-US" b="1" dirty="0">
              <a:latin typeface="Agency FB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531014" y="4953000"/>
            <a:ext cx="38100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Agency FB" pitchFamily="34" charset="0"/>
              </a:rPr>
              <a:t>6</a:t>
            </a:r>
            <a:endParaRPr lang="en-US" b="1" dirty="0">
              <a:latin typeface="Agency FB" pitchFamily="34" charset="0"/>
            </a:endParaRPr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497" y="972374"/>
            <a:ext cx="3556271" cy="19994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715" y="2877374"/>
            <a:ext cx="3556271" cy="19994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5" t="5069"/>
          <a:stretch/>
        </p:blipFill>
        <p:spPr bwMode="auto">
          <a:xfrm>
            <a:off x="780497" y="4959926"/>
            <a:ext cx="3535489" cy="18980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82813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447800" y="274638"/>
            <a:ext cx="6324600" cy="1143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6000" dirty="0" smtClean="0">
                <a:solidFill>
                  <a:schemeClr val="tx1"/>
                </a:solidFill>
                <a:latin typeface="Agency FB" pitchFamily="34" charset="0"/>
              </a:rPr>
              <a:t>IMAGES &amp; ILLUSTRATION</a:t>
            </a:r>
            <a:endParaRPr lang="en-US" sz="6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3131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</TotalTime>
  <Words>150</Words>
  <Application>Microsoft Office PowerPoint</Application>
  <PresentationFormat>On-screen Show (4:3)</PresentationFormat>
  <Paragraphs>40</Paragraphs>
  <Slides>18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Office Theme</vt:lpstr>
      <vt:lpstr>PowerPoint Presentation</vt:lpstr>
      <vt:lpstr>THE IDEA</vt:lpstr>
      <vt:lpstr>SIZE &amp; THEME</vt:lpstr>
      <vt:lpstr>PowerPoint Presentation</vt:lpstr>
      <vt:lpstr>EMPHASIS</vt:lpstr>
      <vt:lpstr>TYPOGRAPHY</vt:lpstr>
      <vt:lpstr>CONTRAST</vt:lpstr>
      <vt:lpstr>FLOW</vt:lpstr>
      <vt:lpstr>IMAGES &amp; ILLUSTRATION</vt:lpstr>
      <vt:lpstr>PowerPoint Presentation</vt:lpstr>
      <vt:lpstr>BUTTON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ADVANCED CODING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User</cp:lastModifiedBy>
  <cp:revision>15</cp:revision>
  <dcterms:created xsi:type="dcterms:W3CDTF">2017-11-26T14:26:25Z</dcterms:created>
  <dcterms:modified xsi:type="dcterms:W3CDTF">2017-12-11T10:05:27Z</dcterms:modified>
</cp:coreProperties>
</file>